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67" d="100"/>
          <a:sy n="67" d="100"/>
        </p:scale>
        <p:origin x="644" y="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7C81A0-FB7A-4357-8B37-1EC930D1E09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62000" y="1523999"/>
            <a:ext cx="10668000" cy="1985963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D3C075C-7238-4F43-87E7-63A35BE6900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62000" y="3809999"/>
            <a:ext cx="10667998" cy="1985963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AB67EEB-ABA8-4DA9-803B-0C6CD8A128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anchor="b" anchorCtr="0"/>
          <a:lstStyle/>
          <a:p>
            <a:fld id="{F4D57BDD-E64A-4D27-8978-82FFCA18A12C}" type="datetimeFigureOut">
              <a:rPr lang="en-US" smtClean="0"/>
              <a:t>08-Jul-21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CFD314-1E75-41B9-A585-4F4A32A347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0CC8E8-C649-4A81-BF53-F078B2A984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3791929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2CE73F-2F7C-4941-9B13-ACB43A4983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1524000"/>
            <a:ext cx="9144000" cy="152399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8BC107E-F2BE-4057-B06B-1E50FD12B56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762000" y="3048000"/>
            <a:ext cx="10668000" cy="30480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3B9D7D8-1932-4215-A6E0-C16DA0DDB8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t>08-Jul-21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78B662-65E3-47B2-AD95-B041B57F3B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393DBC5-88B5-4F2A-A0E3-752CB42173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94582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B6599DF-5B13-4800-ADD7-3A2A2F1C488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1523999"/>
            <a:ext cx="2705100" cy="45720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B191E12-22D9-4DA9-A336-EA6A8B9B55B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762000" y="1524000"/>
            <a:ext cx="7620000" cy="45720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122A1D5-B7EF-43A4-81EF-B5A7EA3561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t>08-Jul-21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809DFB-4410-42BF-B886-C984E3A53F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56487E8-E9A0-429E-88E5-34B1BE86BD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74384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6A6A6-C260-4F8B-99DF-249C907BE5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36F8CB-5C97-4437-A672-4E43D0E5AE8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A90C990-05C1-4ECD-A899-722057AEA6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t>08-Jul-21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5E9811C-37A0-4DD1-8607-EFD4226E5D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4CAB506-9570-4D3E-804F-A184A73DBC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12581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B569B8-DEA4-4F12-9078-ECD731F2AC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1530351"/>
            <a:ext cx="10668000" cy="2279650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A0D1F3B-E79C-4822-999D-205B0E76C66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62000" y="4589464"/>
            <a:ext cx="10668000" cy="1183184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A145166-621E-4C71-A40F-64E5145367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t>08-Jul-21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4B8A175-E39F-477F-997B-99FF8677A5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469115F-5456-4FA3-8484-B1806E7C48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78558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88BC5C-CCF0-4BA5-B102-213AC6FD5A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1524000"/>
            <a:ext cx="9144000" cy="126364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237E63-3B4F-4C2F-A87C-9533227EB68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762000" y="3048000"/>
            <a:ext cx="4572000" cy="3048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78ACE3E-2FED-4289-B138-3EC2826909F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858000" y="3048000"/>
            <a:ext cx="4572000" cy="3048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555DB51-20DA-4BEF-90BA-DDD37DC080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t>08-Jul-21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06D22E1-F0DB-4CB7-B2E3-D578EEAA6E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C29146B-54D6-4291-8EA2-6430024824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06141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5B4AE7-507A-4E14-96E2-5412FF8EA2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1527048"/>
            <a:ext cx="10668000" cy="75895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EDEEE83-2945-4C22-9597-57F1F126284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62000" y="2285999"/>
            <a:ext cx="4572001" cy="761999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CC2494D-AD1D-4CB7-A17C-B69079113D7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62001" y="3059113"/>
            <a:ext cx="4572000" cy="303688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23E4950-830D-4EE3-9F51-DD730255E0C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857998" y="2286000"/>
            <a:ext cx="4572001" cy="761999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6F244AA-BDAA-4FDD-B742-449DF905730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858000" y="3059113"/>
            <a:ext cx="4571998" cy="303688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6B78494-ECE0-41D2-97E2-CFAC0434A8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t>08-Jul-21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85E4C20-6CC5-4259-B554-B19F1A7AA0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B09AB13-CCCC-4074-9B66-CE0B37902E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63739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EFB5FF-4FD1-4CE4-BBC5-E6402FE06F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1524000"/>
            <a:ext cx="9144000" cy="3810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9E71AAD-C5B9-485B-84DD-60DAFD5F18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t>08-Jul-21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B7CACFF-0406-4EE2-9E8F-F594B952C2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552A47E-1990-4B6B-BCCB-75B6F213A8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357885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EC8FE4C-64F1-4C88-9D30-17F8131ED6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t>08-Jul-21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25D8FB3-6FA4-40A7-BDBF-76CD0F22FE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6649F41-A021-4490-BB80-C89DF02937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87441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7CEF60-874B-45DE-BF65-CF0D085775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1524000"/>
            <a:ext cx="3821113" cy="1524000"/>
          </a:xfrm>
        </p:spPr>
        <p:txBody>
          <a:bodyPr anchor="t" anchorCtr="0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D757B0-722D-425F-8BD4-9CD9093BCB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34000" y="1524000"/>
            <a:ext cx="6096000" cy="38100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EDB0F60-AADF-41C3-8BFC-B405E0A3F9A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62000" y="3048000"/>
            <a:ext cx="3821113" cy="304800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FAB1E11-97B6-42FD-9F45-6EDC3B83FA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t>08-Jul-21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14D7DA9-F910-4337-99A2-91F4EA3612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B93A2F2-339E-4406-9A90-534A38C5A0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16006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971599-6E07-4A55-9B93-4CA5EFE3FD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1" y="1524000"/>
            <a:ext cx="3810000" cy="15240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92C2D26-DACA-4941-955E-18F7E236758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333999" y="1524000"/>
            <a:ext cx="6095999" cy="38100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7EDB26D-C5B0-41D6-A75F-F89A87BE243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62001" y="3048000"/>
            <a:ext cx="3810000" cy="304800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79304B6-48DF-41FA-A089-8C83BBA636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t>08-Jul-21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DFB82F-A17A-4BC7-A522-CD934BC35C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5CC530C-8824-4BE3-884E-2AFF30B572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90647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81B49B9-8C94-4604-AEEE-CB5051962D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1524000"/>
            <a:ext cx="9144000" cy="1263649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9C3204E-CAF5-48A1-928F-757507EC48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62000" y="3047999"/>
            <a:ext cx="10668000" cy="304800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9540D12-4B42-4790-8677-C9250F3CDDC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62000" y="401594"/>
            <a:ext cx="3048000" cy="365125"/>
          </a:xfrm>
          <a:prstGeom prst="rect">
            <a:avLst/>
          </a:prstGeom>
        </p:spPr>
        <p:txBody>
          <a:bodyPr vert="horz" lIns="91440" tIns="45720" rIns="91440" bIns="45720" rtlCol="0" anchor="b" anchorCtr="0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fld id="{F4D57BDD-E64A-4D27-8978-82FFCA18A12C}" type="datetimeFigureOut">
              <a:rPr lang="en-US" smtClean="0"/>
              <a:pPr/>
              <a:t>08-Jul-21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22B17CD-6C27-4CD1-B20D-EA4B8E54F4F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858000" y="6096000"/>
            <a:ext cx="4572000" cy="365125"/>
          </a:xfrm>
          <a:prstGeom prst="rect">
            <a:avLst/>
          </a:prstGeom>
        </p:spPr>
        <p:txBody>
          <a:bodyPr vert="horz" lIns="91440" tIns="45720" rIns="91440" bIns="45720" rtlCol="0" anchor="t" anchorCtr="0"/>
          <a:lstStyle>
            <a:lvl1pPr algn="r">
              <a:defRPr sz="8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03A934F-C817-4C99-A2CF-C763A3F2062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144000" y="401594"/>
            <a:ext cx="2286000" cy="762000"/>
          </a:xfrm>
          <a:prstGeom prst="rect">
            <a:avLst/>
          </a:prstGeom>
        </p:spPr>
        <p:txBody>
          <a:bodyPr vert="horz" lIns="91440" tIns="45720" rIns="91440" bIns="45720" rtlCol="0" anchor="t" anchorCtr="0"/>
          <a:lstStyle>
            <a:lvl1pPr algn="r">
              <a:defRPr sz="3600">
                <a:solidFill>
                  <a:schemeClr val="tx1"/>
                </a:solidFill>
                <a:latin typeface="+mj-lt"/>
              </a:defRPr>
            </a:lvl1pPr>
          </a:lstStyle>
          <a:p>
            <a:fld id="{D643A852-0206-46AC-B0EB-64561293312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0894414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1" r:id="rId1"/>
    <p:sldLayoutId id="2147483670" r:id="rId2"/>
    <p:sldLayoutId id="2147483669" r:id="rId3"/>
    <p:sldLayoutId id="2147483668" r:id="rId4"/>
    <p:sldLayoutId id="2147483667" r:id="rId5"/>
    <p:sldLayoutId id="2147483666" r:id="rId6"/>
    <p:sldLayoutId id="2147483665" r:id="rId7"/>
    <p:sldLayoutId id="2147483664" r:id="rId8"/>
    <p:sldLayoutId id="2147483663" r:id="rId9"/>
    <p:sldLayoutId id="2147483662" r:id="rId10"/>
    <p:sldLayoutId id="214748366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9B37791B-B040-4694-BFDC-8DD132D86E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Video 3">
            <a:extLst>
              <a:ext uri="{FF2B5EF4-FFF2-40B4-BE49-F238E27FC236}">
                <a16:creationId xmlns:a16="http://schemas.microsoft.com/office/drawing/2014/main" id="{F0FB1777-93BF-4384-9F4C-5BDEA739FE4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t="280"/>
          <a:stretch/>
        </p:blipFill>
        <p:spPr>
          <a:xfrm>
            <a:off x="20" y="10"/>
            <a:ext cx="12191435" cy="6857989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4D4E4291-AA4B-4CDD-87FB-9EF7ADE826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4410075" y="-923925"/>
            <a:ext cx="6858000" cy="8705850"/>
          </a:xfrm>
          <a:prstGeom prst="rect">
            <a:avLst/>
          </a:prstGeom>
          <a:gradFill>
            <a:gsLst>
              <a:gs pos="100000">
                <a:srgbClr val="000000">
                  <a:alpha val="0"/>
                </a:srgbClr>
              </a:gs>
              <a:gs pos="27000">
                <a:srgbClr val="000000">
                  <a:alpha val="70000"/>
                </a:srgbClr>
              </a:gs>
              <a:gs pos="0">
                <a:schemeClr val="bg1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F62ECE9-D959-46FC-9707-8320481B018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096000" y="1523999"/>
            <a:ext cx="5334000" cy="3535018"/>
          </a:xfrm>
        </p:spPr>
        <p:txBody>
          <a:bodyPr anchor="ctr">
            <a:normAutofit/>
          </a:bodyPr>
          <a:lstStyle/>
          <a:p>
            <a:pPr algn="r"/>
            <a:r>
              <a:rPr lang="en-US" sz="8000">
                <a:solidFill>
                  <a:srgbClr val="FFFFFF"/>
                </a:solidFill>
              </a:rPr>
              <a:t>Team OTAVA</a:t>
            </a:r>
            <a:endParaRPr lang="en-US" sz="8000" dirty="0">
              <a:solidFill>
                <a:srgbClr val="FFFFFF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F2BFAA5-EE36-45EA-9D5D-D6612DC5504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096000" y="5333998"/>
            <a:ext cx="5334000" cy="649359"/>
          </a:xfrm>
        </p:spPr>
        <p:txBody>
          <a:bodyPr anchor="t">
            <a:normAutofit/>
          </a:bodyPr>
          <a:lstStyle/>
          <a:p>
            <a:pPr algn="r"/>
            <a:endParaRPr lang="en-US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677031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578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B14156-619D-4213-8E04-0B7310BFF3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Origin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7F01A7-65B0-4988-AEF5-254D97C3F8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8256388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DAB2FF-4A12-4206-BDF1-871F4D644A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About the Project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BB0681-7DEF-4498-8360-BEC31B11A0E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This project is a real-life model of the solar system of all the planets up to Saturn</a:t>
            </a:r>
          </a:p>
          <a:p>
            <a:r>
              <a:rPr lang="en-US" dirty="0"/>
              <a:t>The mechanism of the gears dictate how fast each planet should move to simulate the actual time for each planet to revolve around the Sun</a:t>
            </a:r>
          </a:p>
        </p:txBody>
      </p:sp>
    </p:spTree>
    <p:extLst>
      <p:ext uri="{BB962C8B-B14F-4D97-AF65-F5344CB8AC3E}">
        <p14:creationId xmlns:p14="http://schemas.microsoft.com/office/powerpoint/2010/main" val="318330187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B6A39E-523B-4C82-9FD5-06F91E47F5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Contributions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CC77B3-F139-43FD-946E-F112A16FDF7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9228356"/>
      </p:ext>
    </p:extLst>
  </p:cSld>
  <p:clrMapOvr>
    <a:masterClrMapping/>
  </p:clrMapOvr>
</p:sld>
</file>

<file path=ppt/theme/theme1.xml><?xml version="1.0" encoding="utf-8"?>
<a:theme xmlns:a="http://schemas.openxmlformats.org/drawingml/2006/main" name="TornVTI">
  <a:themeElements>
    <a:clrScheme name="AnalogousFromDarkSeedLeftStep">
      <a:dk1>
        <a:srgbClr val="000000"/>
      </a:dk1>
      <a:lt1>
        <a:srgbClr val="FFFFFF"/>
      </a:lt1>
      <a:dk2>
        <a:srgbClr val="1B212F"/>
      </a:dk2>
      <a:lt2>
        <a:srgbClr val="F0F3F1"/>
      </a:lt2>
      <a:accent1>
        <a:srgbClr val="E729A2"/>
      </a:accent1>
      <a:accent2>
        <a:srgbClr val="CB17D5"/>
      </a:accent2>
      <a:accent3>
        <a:srgbClr val="8E29E7"/>
      </a:accent3>
      <a:accent4>
        <a:srgbClr val="422FD9"/>
      </a:accent4>
      <a:accent5>
        <a:srgbClr val="2962E7"/>
      </a:accent5>
      <a:accent6>
        <a:srgbClr val="17A0D5"/>
      </a:accent6>
      <a:hlink>
        <a:srgbClr val="3F50BF"/>
      </a:hlink>
      <a:folHlink>
        <a:srgbClr val="7F7F7F"/>
      </a:folHlink>
    </a:clrScheme>
    <a:fontScheme name="Torn">
      <a:majorFont>
        <a:latin typeface="Verdana Pro Cond SemiBold"/>
        <a:ea typeface=""/>
        <a:cs typeface=""/>
      </a:majorFont>
      <a:minorFont>
        <a:latin typeface="Verdana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ornVTI" id="{D93270A2-BAD7-4DCC-9D1D-3427EACCFA88}" vid="{1B17486C-9B79-43FC-98F9-5BF7AA5600D2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</TotalTime>
  <Words>49</Words>
  <Application>Microsoft Office PowerPoint</Application>
  <PresentationFormat>Widescreen</PresentationFormat>
  <Paragraphs>6</Paragraphs>
  <Slides>4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Arial</vt:lpstr>
      <vt:lpstr>Verdana Pro</vt:lpstr>
      <vt:lpstr>Verdana Pro Cond SemiBold</vt:lpstr>
      <vt:lpstr>TornVTI</vt:lpstr>
      <vt:lpstr>Team OTAVA</vt:lpstr>
      <vt:lpstr>Origin</vt:lpstr>
      <vt:lpstr>About the Project</vt:lpstr>
      <vt:lpstr>Contributions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Team OTAVA</dc:title>
  <dc:creator>Sumit Garg</dc:creator>
  <cp:lastModifiedBy>Sumit Garg</cp:lastModifiedBy>
  <cp:revision>1</cp:revision>
  <dcterms:created xsi:type="dcterms:W3CDTF">2021-07-08T08:33:49Z</dcterms:created>
  <dcterms:modified xsi:type="dcterms:W3CDTF">2021-07-08T08:39:59Z</dcterms:modified>
</cp:coreProperties>
</file>

<file path=docProps/thumbnail.jpeg>
</file>